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1" r:id="rId2"/>
    <p:sldId id="271" r:id="rId3"/>
    <p:sldId id="299" r:id="rId4"/>
    <p:sldId id="377" r:id="rId5"/>
    <p:sldId id="368" r:id="rId6"/>
    <p:sldId id="378" r:id="rId7"/>
    <p:sldId id="379" r:id="rId8"/>
    <p:sldId id="380" r:id="rId9"/>
    <p:sldId id="316" r:id="rId10"/>
    <p:sldId id="381" r:id="rId11"/>
    <p:sldId id="31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slide" id="{EE277988-F856-DB4B-A692-D1A0E81DEBAB}">
          <p14:sldIdLst>
            <p14:sldId id="261"/>
          </p14:sldIdLst>
        </p14:section>
        <p14:section name="Lesoverzicht" id="{98534FA4-8EED-5141-84FD-9291667B564F}">
          <p14:sldIdLst>
            <p14:sldId id="271"/>
            <p14:sldId id="299"/>
          </p14:sldIdLst>
        </p14:section>
        <p14:section name="Introductie tot het onderwerp" id="{41044E78-4E51-DD47-A842-5CEB2C686323}">
          <p14:sldIdLst>
            <p14:sldId id="377"/>
          </p14:sldIdLst>
        </p14:section>
        <p14:section name="Inhoudelijke uitleg" id="{3E123673-A890-494A-ACFD-1CA1909DF22B}">
          <p14:sldIdLst>
            <p14:sldId id="368"/>
            <p14:sldId id="378"/>
            <p14:sldId id="379"/>
            <p14:sldId id="380"/>
          </p14:sldIdLst>
        </p14:section>
        <p14:section name="Zelfstandig werken" id="{056BFE0D-07E6-0942-800D-BB513C73D450}">
          <p14:sldIdLst>
            <p14:sldId id="316"/>
          </p14:sldIdLst>
        </p14:section>
        <p14:section name="Nabespreking" id="{82CF126B-6517-1347-9E6A-1F2D89A5E748}">
          <p14:sldIdLst>
            <p14:sldId id="381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5816A4-F68D-E895-9F67-2026672CC35D}" name="Coen Sluijter (1028322)" initials="CS" userId="S::1028322@hr.nl::22f55ece-e646-44e7-8b93-01c7fc0a48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E8B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66"/>
    <p:restoredTop sz="94719"/>
  </p:normalViewPr>
  <p:slideViewPr>
    <p:cSldViewPr snapToGrid="0">
      <p:cViewPr varScale="1">
        <p:scale>
          <a:sx n="79" d="100"/>
          <a:sy n="79" d="100"/>
        </p:scale>
        <p:origin x="11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25726-0DDB-5144-8EE8-187E0E6897A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02177-7AC2-E541-A4D2-65FAEB5D56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451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4900E-69AA-1596-20F2-834D096E2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A13F06F-0F6B-29E1-8C74-0A7E0F637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BE0E49-8D48-528C-849A-EA5409646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CA454F-172E-2251-FA90-3C93CC3F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F2DF50-979C-429A-EB3C-3DEC7D3A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852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7058B9-1FCD-A65B-B653-C4C222CC9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D30705-A350-3E65-4B77-F7AC90AAB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322F29-78EA-3F04-8659-2C5B9339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2F81FD-B1F4-1D04-9CEE-FC8F2306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F93769-E266-BD63-8B2B-4252F444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19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F0E8D77-25DB-2443-2BB5-3442327FAA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10AE1-E0B6-9C14-4C31-1AF4D198E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30AD6-7179-1226-DE90-4CB787A0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BCEC33-5541-3202-ADFE-5B28A2FB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32A542-C11B-43B9-405F-11032777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64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642B9-EFC7-6504-9B29-D2DF7208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ECF7E6-F951-6E5A-9881-B26CE7D44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C0C36C-8B0E-F6FB-A6BE-6F272FA0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6E2322-981C-0F20-E5F3-F170D78F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8FA03B-8805-527E-2D95-706CDB23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09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904D3-2E05-9185-AA10-11D5C95D6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F88C24-E590-817A-CD20-05ADD82F8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8838CA-49BF-7DB5-C677-A64C133D9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0A7333-AB35-D533-0A10-9D325DE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B4E232-1C86-16FF-87B8-F8BF6676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34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FAF66-BDCC-4081-1830-374CFA74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0344CB-B621-22A8-8F05-CCB94F953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769E4F8-445D-F947-DB9D-D9817AB57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FD3C1F-34A0-C29E-827E-FB209FE2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43BD31-942B-A92F-3D80-DC051201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4170CA-B1E0-CE38-CB43-9A2C1C3B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37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023C-C786-0E5B-698D-8C2C9921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071268-6840-891D-BA8F-D540443F0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CA8797-35AF-F4AE-219C-74552B32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AA5A3C-1244-CE68-5B9E-74399D0CB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D76E908-5CE2-EC21-198D-CCF0B38DC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84A779C-6719-F6EB-DF9F-E9D2392D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4CCC825-B673-2BB6-FB08-B4774B13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689AAAE-A047-C8C8-8D55-EFA565548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94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B6D22-099B-E423-5951-5CD47C55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4E3399B-BC86-251D-F1BA-9FECE9D1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D60251-30A4-87D3-DE09-E985C0EF1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91ADD91-B930-D1DD-B9C2-5F714835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91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E12100-8651-454E-2BED-6437A940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66CCA6-E7EF-F74D-9326-D4BEBC969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7F03B87-424E-A7B5-475D-FA4CFA70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190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E9DC8-8A85-B7E3-330F-975F7B18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B2110E-8778-E875-C59A-90C692217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4CABF69-15AF-7C7A-026D-FA72FAC84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F87FAB-F7EA-46A2-B0E1-18532ECA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D8D6C-0EF8-FB62-3B1C-1401627B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56241-0E48-CF98-886F-75C88A54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4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58353-CD4D-80E5-470E-E1E77A16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AD18DF5-7B27-F442-E44A-1AA63C1F9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8B4FDA-87C6-45E2-ED65-2A02470DC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F5523F-A06D-01F7-969B-C095BDA18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B4EAB5-EFEC-E3DF-9014-2A0B8C4F1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33C0D1-A5A6-3BE6-FF5D-683A322E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04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BCD670-D6CE-7D19-C066-4A9AD92D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F36612-C331-BFD5-620C-F62709BA6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CB65FA-E3FD-0467-401D-553F7C4E1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45061-B880-8A45-B2CE-DC0611F0A49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01683E-FA49-6F7C-BFAE-A2D2B05D5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D7D8E7-9A33-8610-FDB6-F3AD9C270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C72B56-E4CF-B344-9E57-6F49D558F6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96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maken.wikiwijs.nl/81095/02_01___GG___Revoluties_NIEUW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tv.nl/video-item/afschaffing-van-de-kinderarbeid-het-kinderwetje-van-van-hout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l.pinterest.com/pin/394416879836209828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l.socialisme.be/2259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ken.wikiwijs.nl/105521/Beleid___Wet_en_Regelgeving_201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interest.com/pin/507147608045317052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677B49F-20A5-EA40-B4C3-391787A3F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744065" cy="2852737"/>
          </a:xfrm>
        </p:spPr>
        <p:txBody>
          <a:bodyPr anchor="b">
            <a:normAutofit/>
          </a:bodyPr>
          <a:lstStyle/>
          <a:p>
            <a:r>
              <a:rPr lang="nl-NL" dirty="0"/>
              <a:t>3.3 De strijd van de arbeiders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788D5772-B204-1335-6655-B6C60520E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63313"/>
            <a:ext cx="10515600" cy="1500187"/>
          </a:xfrm>
        </p:spPr>
        <p:txBody>
          <a:bodyPr>
            <a:normAutofit/>
          </a:bodyPr>
          <a:lstStyle/>
          <a:p>
            <a:r>
              <a:rPr lang="nl-NL" dirty="0"/>
              <a:t>Januari 2025</a:t>
            </a:r>
          </a:p>
          <a:p>
            <a:r>
              <a:rPr lang="nl-NL" dirty="0"/>
              <a:t>Schrift, boeken en een pen op tafel</a:t>
            </a:r>
          </a:p>
          <a:p>
            <a:endParaRPr lang="nl-NL" dirty="0"/>
          </a:p>
        </p:txBody>
      </p:sp>
      <p:pic>
        <p:nvPicPr>
          <p:cNvPr id="10" name="Afbeelding 9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C123A5AD-9AA3-1460-BA37-574A22F6B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pic>
        <p:nvPicPr>
          <p:cNvPr id="6" name="Afbeelding 5" descr="Afbeelding met verven, tekening, hemel, paard&#10;&#10;Automatisch gegenereerde beschrijving">
            <a:extLst>
              <a:ext uri="{FF2B5EF4-FFF2-40B4-BE49-F238E27FC236}">
                <a16:creationId xmlns:a16="http://schemas.microsoft.com/office/drawing/2014/main" id="{DF547F75-BCA7-EF6C-F916-117411D47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860766" y="615776"/>
            <a:ext cx="4470468" cy="281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5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17BAAA-DA37-FB9B-B40B-7B0E79871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2E3D039F-9A98-7455-3B29-E730FD23BA81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6859D30-A7B3-366C-D150-CB54FCBA4A9D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C9EB341A-55E5-A3F2-11C0-1602DB6C9FE7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1BA6DC1-B9B0-3F50-CDF2-7C2A14AF8330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0B7C406-DCC7-C1FB-116C-FB7F431D4393}"/>
              </a:ext>
            </a:extLst>
          </p:cNvPr>
          <p:cNvSpPr txBox="1"/>
          <p:nvPr/>
        </p:nvSpPr>
        <p:spPr>
          <a:xfrm>
            <a:off x="1514901" y="2154578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Vandaag een start met de gevolgen van de industriële revolutie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Je kent het begrip algemeen kiesrecht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901D505-9F19-FB6A-42C6-A9879614C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830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2B6421-B8DC-61B2-D978-E29AD9AED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45BBE833-5FF6-3D60-9BB6-9B9D1EB7E15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931DE88-BD32-C8E4-F144-DA9E3B151001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B483CF3-F24A-3027-B305-191EA52815BF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8E51204-59A9-9862-3888-7AB85D21C357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Volgende les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DB3B750-EF12-B970-8541-01720B0E7F50}"/>
              </a:ext>
            </a:extLst>
          </p:cNvPr>
          <p:cNvSpPr txBox="1"/>
          <p:nvPr/>
        </p:nvSpPr>
        <p:spPr>
          <a:xfrm>
            <a:off x="1877713" y="1874630"/>
            <a:ext cx="9034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3.3 de helft huiswerk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4E92E4B-CD80-27F9-CFBD-4F1EC9237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F3A02FA-8835-BD85-BC8B-5369538B102B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E31430B2-075C-A1C6-3BF9-7BFEC2B52D08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FA25A12C-B2A9-7D90-43C0-C8E8BB28FCD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A56C896-D44D-FBAE-5DC0-6F4E0B893644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/>
              <a:t>Planning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9BA3CD0-94B9-7EAF-ACE2-96FC06D37BF5}"/>
              </a:ext>
            </a:extLst>
          </p:cNvPr>
          <p:cNvSpPr txBox="1"/>
          <p:nvPr/>
        </p:nvSpPr>
        <p:spPr>
          <a:xfrm>
            <a:off x="1906896" y="1813046"/>
            <a:ext cx="90348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Filmpje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Uitleg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Zelfstandig werken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Afsluiting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7DC06481-4140-2F87-24F8-6709335EC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5BF445-5B48-6828-481E-792CF3862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>
            <a:extLst>
              <a:ext uri="{FF2B5EF4-FFF2-40B4-BE49-F238E27FC236}">
                <a16:creationId xmlns:a16="http://schemas.microsoft.com/office/drawing/2014/main" id="{CD0DBF34-4A3E-50FE-3BE2-E7ADB30BB7E8}"/>
              </a:ext>
            </a:extLst>
          </p:cNvPr>
          <p:cNvSpPr/>
          <p:nvPr/>
        </p:nvSpPr>
        <p:spPr>
          <a:xfrm>
            <a:off x="5420436" y="156950"/>
            <a:ext cx="1351128" cy="3684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Voortgang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321D24B-E0EB-1D3C-CA4E-C0036232EB59}"/>
              </a:ext>
            </a:extLst>
          </p:cNvPr>
          <p:cNvSpPr txBox="1"/>
          <p:nvPr/>
        </p:nvSpPr>
        <p:spPr>
          <a:xfrm>
            <a:off x="1514901" y="1337481"/>
            <a:ext cx="84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6CD3ABB-5280-938F-9A2B-518AA84EC9DE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rgbClr val="E8BBE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D098151-1E22-E421-6045-CE72366259EA}"/>
              </a:ext>
            </a:extLst>
          </p:cNvPr>
          <p:cNvSpPr txBox="1"/>
          <p:nvPr/>
        </p:nvSpPr>
        <p:spPr>
          <a:xfrm>
            <a:off x="1667301" y="1166715"/>
            <a:ext cx="7724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err="1"/>
              <a:t>To</a:t>
            </a:r>
            <a:r>
              <a:rPr lang="nl-NL" sz="3600" b="1" dirty="0"/>
              <a:t> do’s van vandaag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C0587DE-F6DA-9943-B47D-58F87C609B68}"/>
              </a:ext>
            </a:extLst>
          </p:cNvPr>
          <p:cNvSpPr txBox="1"/>
          <p:nvPr/>
        </p:nvSpPr>
        <p:spPr>
          <a:xfrm>
            <a:off x="1514901" y="2154578"/>
            <a:ext cx="903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Vandaag een start met de gevolgen van de industriële revolutie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Je kent het begrip algemeen kiesrecht </a:t>
            </a:r>
          </a:p>
        </p:txBody>
      </p:sp>
      <p:pic>
        <p:nvPicPr>
          <p:cNvPr id="2" name="Afbeelding 1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C3EC113-6BAB-82D0-B3F8-CA4989521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4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A0225C-F5D8-316C-F3A3-B2EF7DDB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A843FB7C-D6FF-397D-21BB-FEDDA866B97D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6DBBA438-20EF-083C-F025-78557261A320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5D9DD56F-DA24-504B-711E-71D66413C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85A4D234-DBCF-FD77-A2AA-FB65FC68938B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Filmpje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AA10213-2950-4642-61BB-826F9BAE4E4F}"/>
              </a:ext>
            </a:extLst>
          </p:cNvPr>
          <p:cNvSpPr txBox="1"/>
          <p:nvPr/>
        </p:nvSpPr>
        <p:spPr>
          <a:xfrm>
            <a:off x="1274323" y="1984443"/>
            <a:ext cx="530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DD6364-348C-1148-0E4D-6AA1001BABA3}"/>
              </a:ext>
            </a:extLst>
          </p:cNvPr>
          <p:cNvSpPr txBox="1"/>
          <p:nvPr/>
        </p:nvSpPr>
        <p:spPr>
          <a:xfrm>
            <a:off x="1381328" y="2412460"/>
            <a:ext cx="9815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hlinkClick r:id="rId3"/>
              </a:rPr>
              <a:t>Linkje</a:t>
            </a:r>
            <a:r>
              <a:rPr lang="nl-NL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768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BF6100-76EB-1DC1-218F-6F9FFF266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719F2A57-11A8-A132-927B-B6E16F8EC70F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94798A5-5121-A6D9-4526-DAB9AFFC233D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9545DA5-FE45-A7B0-95FD-F476D9454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EA7CA722-574B-537E-40E4-F33DC5804DA2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Samen sta je sterk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8C9965B-1CE2-52A0-7097-0453F48BC9A5}"/>
              </a:ext>
            </a:extLst>
          </p:cNvPr>
          <p:cNvSpPr txBox="1"/>
          <p:nvPr/>
        </p:nvSpPr>
        <p:spPr>
          <a:xfrm>
            <a:off x="1274323" y="1984443"/>
            <a:ext cx="53030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De omstandigheden in de fabrieken zijn erg slecht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Sommige arbeiders willen dit veranderen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Maar als ze klaagden werden ze direct ontslagen, er waren immers genoeg andere mensen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</p:txBody>
      </p:sp>
      <p:pic>
        <p:nvPicPr>
          <p:cNvPr id="9" name="Afbeelding 8" descr="Afbeelding met kleding, persoon, meubels, gebouw&#10;&#10;Automatisch gegenereerde beschrijving">
            <a:extLst>
              <a:ext uri="{FF2B5EF4-FFF2-40B4-BE49-F238E27FC236}">
                <a16:creationId xmlns:a16="http://schemas.microsoft.com/office/drawing/2014/main" id="{A99CC2C7-C953-7EB4-2BA2-734E639BB3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798859" y="1335779"/>
            <a:ext cx="507682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222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6C3102-FAA1-521F-0275-4E29CC2BA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8AA89666-1B27-7CBC-240E-255F8E60487C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CC992F4C-3776-1FFD-6CC0-705385701B45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AD9309E1-EFA2-CC2C-2A11-D632B16CE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A1510189-297A-959A-D487-E0B13C7E4ACC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Vakbonden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2B6C146-3B5F-72CA-F355-317EC001C376}"/>
              </a:ext>
            </a:extLst>
          </p:cNvPr>
          <p:cNvSpPr txBox="1"/>
          <p:nvPr/>
        </p:nvSpPr>
        <p:spPr>
          <a:xfrm>
            <a:off x="1274323" y="1984443"/>
            <a:ext cx="53030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Mensen verenigen zich in een </a:t>
            </a:r>
            <a:r>
              <a:rPr lang="nl-NL" sz="2400" b="1" dirty="0"/>
              <a:t>vakbond</a:t>
            </a:r>
            <a:r>
              <a:rPr lang="nl-NL" sz="2400" dirty="0"/>
              <a:t> om op te komen voor hun rechten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Een vakbond is een verzameling van werknemers die samenwerken voor betere omstandigheden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Vakbonden bestaan nog steeds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</p:txBody>
      </p:sp>
      <p:pic>
        <p:nvPicPr>
          <p:cNvPr id="8" name="Afbeelding 7" descr="Afbeelding met kleding, buitenshuis, persoon, gebouw&#10;&#10;Automatisch gegenereerde beschrijving">
            <a:extLst>
              <a:ext uri="{FF2B5EF4-FFF2-40B4-BE49-F238E27FC236}">
                <a16:creationId xmlns:a16="http://schemas.microsoft.com/office/drawing/2014/main" id="{B5AC7CF8-4DEC-08E5-FFCC-A73C4265E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964380" y="1906622"/>
            <a:ext cx="4909850" cy="275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EE82A7-EA79-4299-F45E-AB416232F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60D34F54-B5F8-B95F-2DFC-6B51FC7058C7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A8D8C841-AD32-D702-706D-482FC5A8A8F7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9DE169EA-EEF1-440B-5384-1038CE57A8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F7264E94-C195-F0D8-C908-E1F905C818DA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Sociale wetten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8442C89-1579-B05A-80DF-840553FC410C}"/>
              </a:ext>
            </a:extLst>
          </p:cNvPr>
          <p:cNvSpPr txBox="1"/>
          <p:nvPr/>
        </p:nvSpPr>
        <p:spPr>
          <a:xfrm>
            <a:off x="1274323" y="1984443"/>
            <a:ext cx="53030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Mensen kwamen op voor nieuwe rechten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We noemen deze de sociale wetten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Deze wetten moesten er voor zorgen dat de arbeiders betere leefomstandigheden kregen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</p:txBody>
      </p:sp>
      <p:pic>
        <p:nvPicPr>
          <p:cNvPr id="9" name="Afbeelding 8" descr="Afbeelding met tekst&#10;&#10;Automatisch gegenereerde beschrijving">
            <a:extLst>
              <a:ext uri="{FF2B5EF4-FFF2-40B4-BE49-F238E27FC236}">
                <a16:creationId xmlns:a16="http://schemas.microsoft.com/office/drawing/2014/main" id="{33EE12ED-39B3-2F2C-2458-3BF7BC45F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577418" y="1739838"/>
            <a:ext cx="5493782" cy="305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317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9AB06D-8019-0926-8435-6E941A296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771C5A54-8F0D-55B8-891F-C0941CFE5BC8}"/>
              </a:ext>
            </a:extLst>
          </p:cNvPr>
          <p:cNvSpPr/>
          <p:nvPr/>
        </p:nvSpPr>
        <p:spPr>
          <a:xfrm>
            <a:off x="5393141" y="179933"/>
            <a:ext cx="1405718" cy="38213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Uitleg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0E7B4D60-88B9-CC52-7B98-B15496BFF626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5F701B09-012A-BD20-CC9F-1E2E1DF9E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1C196C5-FB58-67D7-E967-F988B6801996}"/>
              </a:ext>
            </a:extLst>
          </p:cNvPr>
          <p:cNvSpPr txBox="1"/>
          <p:nvPr/>
        </p:nvSpPr>
        <p:spPr>
          <a:xfrm>
            <a:off x="1118680" y="1028003"/>
            <a:ext cx="7217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/>
              <a:t>Kinderwetje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4986411-FD9D-3093-668C-95295BAFA1C2}"/>
              </a:ext>
            </a:extLst>
          </p:cNvPr>
          <p:cNvSpPr txBox="1"/>
          <p:nvPr/>
        </p:nvSpPr>
        <p:spPr>
          <a:xfrm>
            <a:off x="1274323" y="1984443"/>
            <a:ext cx="53030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Dit was de eerste sociale wet in 1874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Kinderen jonger dan 12 jaar mochten niet meer werken in de fabriek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Na 1900 kwamen er meer belangrijke wetten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</p:txBody>
      </p:sp>
      <p:pic>
        <p:nvPicPr>
          <p:cNvPr id="8" name="Afbeelding 7" descr="Afbeelding met tafel, meubels, overdekt, stoel&#10;&#10;Automatisch gegenereerde beschrijving">
            <a:extLst>
              <a:ext uri="{FF2B5EF4-FFF2-40B4-BE49-F238E27FC236}">
                <a16:creationId xmlns:a16="http://schemas.microsoft.com/office/drawing/2014/main" id="{0C6CD0E9-A2E7-9D79-2649-8CCD2A477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348842" y="1643556"/>
            <a:ext cx="43815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11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54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24EF7B-5DC5-8EB7-E80C-C9568B010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>
            <a:extLst>
              <a:ext uri="{FF2B5EF4-FFF2-40B4-BE49-F238E27FC236}">
                <a16:creationId xmlns:a16="http://schemas.microsoft.com/office/drawing/2014/main" id="{A978577F-4D64-0CAA-5F85-94100BFB23FB}"/>
              </a:ext>
            </a:extLst>
          </p:cNvPr>
          <p:cNvSpPr/>
          <p:nvPr/>
        </p:nvSpPr>
        <p:spPr>
          <a:xfrm>
            <a:off x="4977654" y="209682"/>
            <a:ext cx="2236691" cy="3821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Zelfstandig werken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7E48A80-DB66-0E1B-1D30-9CEC6607CF9B}"/>
              </a:ext>
            </a:extLst>
          </p:cNvPr>
          <p:cNvSpPr/>
          <p:nvPr/>
        </p:nvSpPr>
        <p:spPr>
          <a:xfrm>
            <a:off x="0" y="-101600"/>
            <a:ext cx="12192000" cy="2107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 descr="Afbeelding met tekst, Lettertype, Graphics, logo&#10;&#10;Automatisch gegenereerde beschrijving">
            <a:extLst>
              <a:ext uri="{FF2B5EF4-FFF2-40B4-BE49-F238E27FC236}">
                <a16:creationId xmlns:a16="http://schemas.microsoft.com/office/drawing/2014/main" id="{F81EA693-5A72-41B2-549C-568C9BF9C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720" y="5574175"/>
            <a:ext cx="2638540" cy="1084926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15AB474-51D0-0B9A-633F-46E97ABD5BC6}"/>
              </a:ext>
            </a:extLst>
          </p:cNvPr>
          <p:cNvSpPr txBox="1"/>
          <p:nvPr/>
        </p:nvSpPr>
        <p:spPr>
          <a:xfrm>
            <a:off x="1271574" y="1871128"/>
            <a:ext cx="964885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Aan de slag met 3.3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Werk fluisterend, niet rondlopen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Gebruik je theorieboek, GEEN LAPTOP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/>
              <a:t>Lukt het dan nog niet, dan steek jij je vinger 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83495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Sjabloon" id="{4C245A1B-13FE-E841-9715-E01AD9BBCBD6}" vid="{1B51CF33-4547-5949-A0E1-AB414893CFDF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8204</TotalTime>
  <Words>225</Words>
  <Application>Microsoft Office PowerPoint</Application>
  <PresentationFormat>Breedbeeld</PresentationFormat>
  <Paragraphs>57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Kantoorthema</vt:lpstr>
      <vt:lpstr>3.3 De strijd van de arbeiders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Coen Sluijter Sluijter (1028322)</dc:creator>
  <cp:lastModifiedBy>Coen Sluijter</cp:lastModifiedBy>
  <cp:revision>56</cp:revision>
  <dcterms:created xsi:type="dcterms:W3CDTF">2024-03-17T14:02:00Z</dcterms:created>
  <dcterms:modified xsi:type="dcterms:W3CDTF">2025-01-29T13:10:42Z</dcterms:modified>
</cp:coreProperties>
</file>